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0"/>
  </p:notesMasterIdLst>
  <p:sldIdLst>
    <p:sldId id="256" r:id="rId2"/>
    <p:sldId id="334" r:id="rId3"/>
    <p:sldId id="257" r:id="rId4"/>
    <p:sldId id="259" r:id="rId5"/>
    <p:sldId id="260" r:id="rId6"/>
    <p:sldId id="314" r:id="rId7"/>
    <p:sldId id="315" r:id="rId8"/>
    <p:sldId id="316" r:id="rId9"/>
    <p:sldId id="317" r:id="rId10"/>
    <p:sldId id="318" r:id="rId11"/>
    <p:sldId id="319" r:id="rId12"/>
    <p:sldId id="282" r:id="rId13"/>
    <p:sldId id="336" r:id="rId14"/>
    <p:sldId id="293" r:id="rId15"/>
    <p:sldId id="329" r:id="rId16"/>
    <p:sldId id="330" r:id="rId17"/>
    <p:sldId id="335" r:id="rId18"/>
    <p:sldId id="296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00CCFF"/>
    <a:srgbClr val="FF3300"/>
    <a:srgbClr val="0000FF"/>
    <a:srgbClr val="00CC66"/>
    <a:srgbClr val="990000"/>
    <a:srgbClr val="66FF33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01" autoAdjust="0"/>
    <p:restoredTop sz="93073" autoAdjust="0"/>
  </p:normalViewPr>
  <p:slideViewPr>
    <p:cSldViewPr>
      <p:cViewPr varScale="1">
        <p:scale>
          <a:sx n="65" d="100"/>
          <a:sy n="65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75CC10-29B2-4102-8A85-34F351CD5218}" type="datetimeFigureOut">
              <a:rPr lang="en-US" smtClean="0"/>
              <a:t>12/9/2019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AE88B7-60FD-4590-ACC7-01E2E8BC84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9476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E88B7-60FD-4590-ACC7-01E2E8BC84D9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377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E88B7-60FD-4590-ACC7-01E2E8BC84D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3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E88B7-60FD-4590-ACC7-01E2E8BC84D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3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E88B7-60FD-4590-ACC7-01E2E8BC84D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32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E88B7-60FD-4590-ACC7-01E2E8BC84D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32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E88B7-60FD-4590-ACC7-01E2E8BC84D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32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E88B7-60FD-4590-ACC7-01E2E8BC84D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32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E88B7-60FD-4590-ACC7-01E2E8BC84D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3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12/9/2019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646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12/9/2019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890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12/9/2019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646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12/9/2019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461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12/9/2019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316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12/9/2019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82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12/9/2019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429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12/9/2019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25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12/9/2019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953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12/9/2019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900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12/9/2019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23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8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53C14-5DF9-4959-822C-1ADC31B829AF}" type="datetimeFigureOut">
              <a:rPr lang="en-US" smtClean="0"/>
              <a:t>12/9/2019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387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14400"/>
            <a:ext cx="8686800" cy="4419600"/>
          </a:xfrm>
        </p:spPr>
        <p:txBody>
          <a:bodyPr>
            <a:no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800"/>
              </a:spcAft>
            </a:pPr>
            <a:r>
              <a:rPr lang="en-US" sz="4400" b="1" dirty="0" smtClean="0"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  <a:t>CHƯƠNG TRÌNH HỌP TOÀN </a:t>
            </a:r>
            <a:br>
              <a:rPr lang="en-US" sz="4400" b="1" dirty="0" smtClean="0"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en-US" sz="4400" b="1" dirty="0" smtClean="0"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  <a:t>THỂ HỌC SINH </a:t>
            </a:r>
            <a:r>
              <a:rPr lang="en-US" sz="4400" b="1" dirty="0" err="1" smtClean="0"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  <a:t>SINH</a:t>
            </a:r>
            <a:r>
              <a:rPr lang="en-US" sz="4400" b="1" dirty="0" smtClean="0"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  <a:t> VIÊN LƯU TRÚ TẠI KÝ TÚC XÁ VỚI </a:t>
            </a:r>
            <a:br>
              <a:rPr lang="en-US" sz="4400" b="1" dirty="0" smtClean="0"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en-US" sz="4400" b="1" dirty="0" smtClean="0"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  <a:t>BAN GIÁM HIỆU NHÀ TRƯỜNG</a:t>
            </a:r>
            <a:br>
              <a:rPr lang="en-US" sz="4400" b="1" dirty="0" smtClean="0"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en-US" sz="4000" b="1" i="1" dirty="0" err="1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Học</a:t>
            </a:r>
            <a:r>
              <a:rPr lang="en-US" sz="4000" b="1" i="1" dirty="0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i="1" dirty="0" err="1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ky</a:t>
            </a:r>
            <a:r>
              <a:rPr lang="en-US" sz="4000" b="1" i="1" dirty="0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̀ </a:t>
            </a:r>
            <a:r>
              <a:rPr lang="en-US" sz="4000" b="1" i="1" dirty="0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I, </a:t>
            </a:r>
            <a:r>
              <a:rPr lang="en-US" sz="4000" b="1" i="1" dirty="0" err="1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năm</a:t>
            </a:r>
            <a:r>
              <a:rPr lang="en-US" sz="4000" b="1" i="1" dirty="0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i="1" dirty="0" err="1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học</a:t>
            </a:r>
            <a:r>
              <a:rPr lang="en-US" sz="4000" b="1" i="1" dirty="0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 2019-2020</a:t>
            </a:r>
            <a:endParaRPr lang="en-US" sz="4000" b="1" i="1" dirty="0">
              <a:solidFill>
                <a:srgbClr val="0099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56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914400"/>
            <a:ext cx="8229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* </a:t>
            </a:r>
            <a:r>
              <a:rPr lang="en-US" sz="3200" b="1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Mục</a:t>
            </a:r>
            <a:r>
              <a:rPr lang="en-US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đích</a:t>
            </a:r>
            <a:r>
              <a:rPr lang="en-US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" y="3810000"/>
            <a:ext cx="838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Lắng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nghe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đóng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góp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nguyện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vọng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 qua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gian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trú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KTX.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200" y="1600200"/>
            <a:ext cx="838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Nâng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chất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uy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tín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2667000"/>
            <a:ext cx="838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Chấn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chỉnh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phong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nề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nếp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đang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trú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KTX;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5334000"/>
            <a:ext cx="838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biện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phù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đáp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nguyện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vọng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trú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TUYÊN BỐ LÝ DO</a:t>
            </a:r>
            <a:endParaRPr lang="en-US" sz="3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8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NỘI DUNG</a:t>
            </a:r>
            <a:endParaRPr lang="en-US" sz="3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685800"/>
            <a:ext cx="91440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Tuyên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do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Giới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thiệu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đại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biểu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Tổng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tình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gian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vừa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qua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lãnh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đạo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Ý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nguyện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vọng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đáp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thắc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mắc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7. 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Ra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mắt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“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quản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HSSV” 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KTX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8.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Phát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biểu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của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đại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diện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tô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̉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chức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Đoàn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Thanh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niên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9.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thúc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buổi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họp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98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GIỚI THIỆU ĐẠI BIỂU</a:t>
            </a:r>
            <a:endParaRPr lang="en-US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685800"/>
            <a:ext cx="91440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Cô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Đinh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Hồng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Minh,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Phó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bí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thư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Đảng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Phó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trưởng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514350" lvl="0" indent="-514350" algn="just">
              <a:buFontTx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Thầy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Lê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Xuân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Thiện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Trưởng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hòng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CTCT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– HSSV;</a:t>
            </a:r>
          </a:p>
          <a:p>
            <a:pPr marL="514350" lvl="0" indent="-514350" algn="just">
              <a:buFontTx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Thầy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Hồ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Minh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Lợi</a:t>
            </a:r>
            <a:r>
              <a:rPr lang="en-US" sz="28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Đảng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ủy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Phó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trưởng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CTCT – HSSV;</a:t>
            </a:r>
            <a:endParaRPr lang="en-US" sz="2800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buFontTx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Thầy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Nguyễn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Ngọc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Hiệp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Phó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trưởng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phòng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CTCT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HSSV;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buFontTx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Thầy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Lương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Xuân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Thịnh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Bí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thư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Đoàn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thanh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niên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buFontTx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diên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ban,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buFontTx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Quý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Thầy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quản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túc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xá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514350" lvl="0" indent="-514350" algn="just">
              <a:buFontTx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Cùng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HSSV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đang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trú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456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NHẬN ĐỊNH TÌNH HÌNH KTX</a:t>
            </a:r>
            <a:endParaRPr lang="en-US" sz="3600" b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096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chất</a:t>
            </a:r>
            <a:endParaRPr lang="en-US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21920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túc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xá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24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sức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chứa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630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HSSV;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2286000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kiện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từng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bước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nâng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cấp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trang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tốt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nay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tất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cả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đều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trang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tủ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đầu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thống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wifi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từng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tivi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trang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đất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thống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sạch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phục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vụ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uống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chung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phục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vụ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Gym…;</a:t>
            </a:r>
          </a:p>
        </p:txBody>
      </p:sp>
    </p:spTree>
    <p:extLst>
      <p:ext uri="{BB962C8B-B14F-4D97-AF65-F5344CB8AC3E}">
        <p14:creationId xmlns:p14="http://schemas.microsoft.com/office/powerpoint/2010/main" val="252708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NHẬN ĐỊNH TÌNH HÌNH KTX</a:t>
            </a:r>
            <a:endParaRPr lang="en-US" sz="3600" b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096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HSSV ở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trú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295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Tổng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 ở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trú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nay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568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HSSV;</a:t>
            </a:r>
          </a:p>
        </p:txBody>
      </p:sp>
    </p:spTree>
    <p:extLst>
      <p:ext uri="{BB962C8B-B14F-4D97-AF65-F5344CB8AC3E}">
        <p14:creationId xmlns:p14="http://schemas.microsoft.com/office/powerpoint/2010/main" val="410177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NHẬN ĐỊNH TÌNH HÌNH KTX</a:t>
            </a:r>
            <a:endParaRPr lang="en-US" sz="3600" b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096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KTX:</a:t>
            </a:r>
            <a:endParaRPr lang="en-US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90500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chấp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nghiêm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chỉnh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2895600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Tích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cực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trào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đua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nhật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xanh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túc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xá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Hội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thao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túc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xá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trào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đua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do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Đoàn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Thanh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niên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xuyên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duy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trì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vệ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mội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“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Xanh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sạch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đẹp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”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vực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xung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quanh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4025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3.1.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14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NHẬN ĐỊNH TÌNH HÌNH KTX</a:t>
            </a:r>
            <a:endParaRPr lang="en-US" sz="3600" b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096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KTX:</a:t>
            </a:r>
            <a:endParaRPr lang="en-US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90500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Ý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chấp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qui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vệ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chung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tốt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335280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Ý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tình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trạng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HSSV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nghỉ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KTX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còn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244025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3.2.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Hạn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708" y="4406205"/>
            <a:ext cx="91162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Còn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 vi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qui 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giờ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giấc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khuya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gây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mất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trật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còn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6" name="Rectangle 5"/>
          <p:cNvSpPr/>
          <p:nvPr/>
        </p:nvSpPr>
        <p:spPr>
          <a:xfrm>
            <a:off x="-1" y="5867400"/>
            <a:ext cx="91439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giữ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gìn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quản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trang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thiết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ở;</a:t>
            </a:r>
          </a:p>
        </p:txBody>
      </p:sp>
    </p:spTree>
    <p:extLst>
      <p:ext uri="{BB962C8B-B14F-4D97-AF65-F5344CB8AC3E}">
        <p14:creationId xmlns:p14="http://schemas.microsoft.com/office/powerpoint/2010/main" val="294787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NHẬN ĐỊNH TÌNH HÌNH KTX</a:t>
            </a:r>
            <a:endParaRPr lang="en-US" sz="3600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096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KTX:</a:t>
            </a:r>
            <a:endParaRPr lang="en-US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832475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Lấy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cắp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2438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khai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tin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vắng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KTX;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4025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3.2.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Hạn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708" y="3048000"/>
            <a:ext cx="91162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bán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gian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khai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tin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phép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317339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NHẬN ĐỊNH TÌNH HÌNH KTX</a:t>
            </a:r>
            <a:endParaRPr lang="en-US" sz="3600" b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096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KTX:</a:t>
            </a:r>
            <a:endParaRPr lang="en-US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290578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Đánh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KTX: 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	28 HSSV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351538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Xem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đánh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KTX: 	03 HSSV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244025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3.3. </a:t>
            </a:r>
            <a:r>
              <a:rPr lang="en-US" sz="3200" b="1" i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kỷ</a:t>
            </a:r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i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708" y="4114800"/>
            <a:ext cx="91162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Uống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rượu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KTX: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08 HSSV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853" y="4734580"/>
            <a:ext cx="91301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Hút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thuốc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lá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KTX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  &gt;20 HSSV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13857" y="5344180"/>
            <a:ext cx="915785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Lấy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cắp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tiền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bạn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		03 HSSV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13859" y="5911267"/>
            <a:ext cx="91578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rất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 vi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giờ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giấc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vắng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xin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phép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18288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Đánh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  					07 HSSV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23622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Cho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vay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nặng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lãi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  				05 HSSV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30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NHẬN ĐỊNH TÌNH HÌNH KTX</a:t>
            </a:r>
            <a:endParaRPr lang="en-US" sz="3600" b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096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KTX:</a:t>
            </a:r>
            <a:endParaRPr lang="en-US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244025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3.3. </a:t>
            </a:r>
            <a:r>
              <a:rPr lang="en-US" sz="3200" b="1" i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kỷ</a:t>
            </a:r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i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198166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QL KTX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đã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đề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nghị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đồng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kỷ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kỷ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 vi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phạm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nội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KTX,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với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các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mức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ky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̉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luật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cụ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thê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̉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2" name="Rectangle 11"/>
          <p:cNvSpPr/>
          <p:nvPr/>
        </p:nvSpPr>
        <p:spPr>
          <a:xfrm>
            <a:off x="-20782" y="3613666"/>
            <a:ext cx="91647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Khiển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trách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22 HSSV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1671" y="4267200"/>
            <a:ext cx="91223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Cảnh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cáo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16 HSSV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671" y="4886980"/>
            <a:ext cx="91223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Buộc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khỏi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 08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HSSV</a:t>
            </a:r>
          </a:p>
        </p:txBody>
      </p:sp>
    </p:spTree>
    <p:extLst>
      <p:ext uri="{BB962C8B-B14F-4D97-AF65-F5344CB8AC3E}">
        <p14:creationId xmlns:p14="http://schemas.microsoft.com/office/powerpoint/2010/main" val="199277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4425"/>
            <a:ext cx="91439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3.4.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yêu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HSSV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" y="1295400"/>
            <a:ext cx="91439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457200"/>
            <a:r>
              <a:rPr lang="en-US" sz="3200" b="1" i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chỉnh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KTX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̀ qui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định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của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Nha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̀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trường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NHẬN ĐỊNH TÌNH HÌNH KTX</a:t>
            </a:r>
            <a:endParaRPr lang="en-US" sz="3600" b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247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noFill/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PHÁT BIỂU CỦA LÃNH ĐẠO </a:t>
            </a:r>
            <a:br>
              <a:rPr lang="en-US" sz="4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NHÀ </a:t>
            </a:r>
            <a:r>
              <a:rPr lang="en-US" sz="4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endParaRPr lang="en-US" sz="40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53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noFill/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Ý </a:t>
            </a:r>
            <a:r>
              <a:rPr lang="en-US" sz="4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KIẾN, </a:t>
            </a:r>
            <a:r>
              <a:rPr lang="en-US" sz="4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TÂM TƯ, NGUYỆN VỌNG CỦA HSSV</a:t>
            </a:r>
            <a:endParaRPr lang="en-US" sz="40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03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noFill/>
        </p:spPr>
        <p:txBody>
          <a:bodyPr>
            <a:no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GIẢI ĐÁP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Ý KIẾN, TÂM TƯ,</a:t>
            </a:r>
            <a:br>
              <a:rPr lang="en-US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NGUYỆN VỌNG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CHO HSSV</a:t>
            </a:r>
            <a:endParaRPr lang="en-US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710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noFill/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/>
              </a:rPr>
              <a:t>RA MẮT “TỔ TỰ QUẢN HSSV” KTX</a:t>
            </a:r>
            <a:endParaRPr lang="en-US" b="1" dirty="0">
              <a:solidFill>
                <a:srgbClr val="0000FF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6171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noFill/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ĐẠI DIỆN ĐOÀN THANH NIÊN </a:t>
            </a:r>
            <a:br>
              <a:rPr lang="en-US" sz="4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PHÁT BIỂU</a:t>
            </a:r>
            <a:endParaRPr lang="en-US" sz="4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72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57200" y="2362200"/>
            <a:ext cx="7772400" cy="114820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VI/ KẾT THÚC BUỔI HỌP</a:t>
            </a:r>
            <a:endParaRPr lang="en-US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42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1199</TotalTime>
  <Words>484</Words>
  <Application>Microsoft Office PowerPoint</Application>
  <PresentationFormat>On-screen Show (4:3)</PresentationFormat>
  <Paragraphs>86</Paragraphs>
  <Slides>18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CHƯƠNG TRÌNH HỌP TOÀN  THỂ HỌC SINH SINH VIÊN LƯU TRÚ TẠI KÝ TÚC XÁ VỚI  BAN GIÁM HIỆU NHÀ TRƯỜNG Học kỳ I, năm học 2019-2020</vt:lpstr>
      <vt:lpstr>TUYÊN BỐ LÝ DO</vt:lpstr>
      <vt:lpstr>NỘI DUNG</vt:lpstr>
      <vt:lpstr>GIỚI THIỆU ĐẠI BIỂU</vt:lpstr>
      <vt:lpstr>NHẬN ĐỊNH TÌNH HÌNH KTX</vt:lpstr>
      <vt:lpstr>NHẬN ĐỊNH TÌNH HÌNH KTX</vt:lpstr>
      <vt:lpstr>NHẬN ĐỊNH TÌNH HÌNH KTX</vt:lpstr>
      <vt:lpstr>NHẬN ĐỊNH TÌNH HÌNH KTX</vt:lpstr>
      <vt:lpstr>NHẬN ĐỊNH TÌNH HÌNH KTX</vt:lpstr>
      <vt:lpstr>NHẬN ĐỊNH TÌNH HÌNH KTX</vt:lpstr>
      <vt:lpstr>NHẬN ĐỊNH TÌNH HÌNH KTX</vt:lpstr>
      <vt:lpstr>NHẬN ĐỊNH TÌNH HÌNH KTX</vt:lpstr>
      <vt:lpstr>PHÁT BIỂU CỦA LÃNH ĐẠO  NHÀ TRƯỜNG</vt:lpstr>
      <vt:lpstr>Ý KIẾN, TÂM TƯ, NGUYỆN VỌNG CỦA HSSV</vt:lpstr>
      <vt:lpstr>GIẢI ĐÁP Ý KIẾN, TÂM TƯ, NGUYỆN VỌNG CHO HSSV</vt:lpstr>
      <vt:lpstr>RA MẮT “TỔ TỰ QUẢN HSSV” KTX</vt:lpstr>
      <vt:lpstr>ĐẠI DIỆN ĐOÀN THANH NIÊN  PHÁT BIỂU</vt:lpstr>
      <vt:lpstr>VI/ KẾT THÚC BUỔI HỌP</vt:lpstr>
    </vt:vector>
  </TitlesOfParts>
  <Company>114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NỘI QUI KÝ TÚC XÁ</dc:title>
  <dc:creator>Thu truong Duc Long</dc:creator>
  <cp:lastModifiedBy>KTX</cp:lastModifiedBy>
  <cp:revision>95</cp:revision>
  <dcterms:created xsi:type="dcterms:W3CDTF">2015-10-03T09:07:27Z</dcterms:created>
  <dcterms:modified xsi:type="dcterms:W3CDTF">2019-12-09T03:05:39Z</dcterms:modified>
</cp:coreProperties>
</file>